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6" r:id="rId5"/>
    <p:sldId id="260" r:id="rId6"/>
    <p:sldId id="261" r:id="rId7"/>
    <p:sldId id="267" r:id="rId8"/>
    <p:sldId id="262" r:id="rId9"/>
    <p:sldId id="263" r:id="rId10"/>
    <p:sldId id="268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CA274-61B6-4AA6-816D-8638E008E667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67706-BA7E-4426-BC38-75FCAA5E7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7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7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6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6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0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6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4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9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4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6C661-4C2A-4868-B10A-414CD6CAFB8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448C-17A2-400C-8D5E-DE47C42A8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5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25020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52400"/>
            <a:ext cx="2076400" cy="20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18166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ái trộm hoa công viên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826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3581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3886200" y="3810000"/>
            <a:ext cx="5257800" cy="1600200"/>
          </a:xfrm>
          <a:prstGeom prst="wedgeRoundRectCallout">
            <a:avLst>
              <a:gd name="adj1" fmla="val -62305"/>
              <a:gd name="adj2" fmla="val -793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19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1800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8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81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Ribbon 4"/>
          <p:cNvSpPr/>
          <p:nvPr/>
        </p:nvSpPr>
        <p:spPr>
          <a:xfrm>
            <a:off x="2133600" y="990600"/>
            <a:ext cx="5181600" cy="1143000"/>
          </a:xfrm>
          <a:prstGeom prst="ribb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oàng Vân – Em Yêu Trường Em">
            <a:hlinkClick r:id="" action="ppaction://media"/>
            <a:extLst>
              <a:ext uri="{FF2B5EF4-FFF2-40B4-BE49-F238E27FC236}">
                <a16:creationId xmlns="" xmlns:a16="http://schemas.microsoft.com/office/drawing/2014/main" id="{6962A605-5C96-42EF-AA16-DD17DAF1F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5373258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630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1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981200"/>
            <a:ext cx="5714999" cy="24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474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0"/>
            <a:ext cx="89154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88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6200" y="381000"/>
            <a:ext cx="9144000" cy="14811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63" y="2438400"/>
            <a:ext cx="9144001" cy="364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72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76400"/>
            <a:ext cx="556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54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Đóng cửa, tắt điện - bài 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4572000" cy="3200400"/>
          </a:xfrm>
          <a:prstGeom prst="rect">
            <a:avLst/>
          </a:prstGeom>
        </p:spPr>
      </p:pic>
      <p:pic>
        <p:nvPicPr>
          <p:cNvPr id="9" name="Picture 8" descr="nhắc bạn khóa vòi nước - bài 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1719" y="41032"/>
            <a:ext cx="4002281" cy="346416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934200" y="1752600"/>
            <a:ext cx="1905000" cy="685800"/>
          </a:xfrm>
          <a:prstGeom prst="wedgeRoundRectCallout">
            <a:avLst>
              <a:gd name="adj1" fmla="val -51848"/>
              <a:gd name="adj2" fmla="val 686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AutoShape 2" descr="9X Đà Nẵng vẽ tranh đẹp đến từng chi tiết lên bàn học bằng bút xoá - Gương  mặt t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2" y="3733800"/>
            <a:ext cx="4387117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4267200" cy="31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Bảo vệ luận văn 4/1/2017 - THIẾT BỊ &amp; CNVL CƠ K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30" y="2557462"/>
            <a:ext cx="112541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ảo vệ luận văn 4/1/2017 - THIẾT BỊ &amp; CNVL CƠ K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277" y="2633662"/>
            <a:ext cx="112541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219" y="5867400"/>
            <a:ext cx="103602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66" y="6013938"/>
            <a:ext cx="103602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6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676400"/>
            <a:ext cx="5562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72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70</Words>
  <Application>Microsoft Office PowerPoint</Application>
  <PresentationFormat>On-screen Show (4:3)</PresentationFormat>
  <Paragraphs>12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</cp:revision>
  <dcterms:created xsi:type="dcterms:W3CDTF">2020-12-07T01:22:01Z</dcterms:created>
  <dcterms:modified xsi:type="dcterms:W3CDTF">2020-12-11T02:08:15Z</dcterms:modified>
</cp:coreProperties>
</file>